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37"/>
  </p:normalViewPr>
  <p:slideViewPr>
    <p:cSldViewPr snapToGrid="0" snapToObjects="1">
      <p:cViewPr varScale="1">
        <p:scale>
          <a:sx n="136" d="100"/>
          <a:sy n="136" d="100"/>
        </p:scale>
        <p:origin x="21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Class Members</c:v>
                </c:pt>
                <c:pt idx="1">
                  <c:v>Token Holders</c:v>
                </c:pt>
                <c:pt idx="2">
                  <c:v>JPB Liberty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70.0</c:v>
                </c:pt>
                <c:pt idx="1">
                  <c:v>25.0</c:v>
                </c:pt>
                <c:pt idx="2">
                  <c:v>5.0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2CCD-304C-824D-9469-0BD502A76D8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D765-B244-8843-9B9C-2D7F8444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6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2CCD-304C-824D-9469-0BD502A76D8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D765-B244-8843-9B9C-2D7F8444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2CCD-304C-824D-9469-0BD502A76D8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D765-B244-8843-9B9C-2D7F8444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6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2CCD-304C-824D-9469-0BD502A76D8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D765-B244-8843-9B9C-2D7F8444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81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2CCD-304C-824D-9469-0BD502A76D8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D765-B244-8843-9B9C-2D7F8444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1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2CCD-304C-824D-9469-0BD502A76D8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D765-B244-8843-9B9C-2D7F8444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2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2CCD-304C-824D-9469-0BD502A76D8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D765-B244-8843-9B9C-2D7F8444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7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2CCD-304C-824D-9469-0BD502A76D8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D765-B244-8843-9B9C-2D7F8444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21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2CCD-304C-824D-9469-0BD502A76D8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D765-B244-8843-9B9C-2D7F8444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29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2CCD-304C-824D-9469-0BD502A76D8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D765-B244-8843-9B9C-2D7F8444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5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2CCD-304C-824D-9469-0BD502A76D8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D765-B244-8843-9B9C-2D7F8444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7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12CCD-304C-824D-9469-0BD502A76D8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ED765-B244-8843-9B9C-2D7F8444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2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w@jpbliberty.com" TargetMode="External"/><Relationship Id="rId4" Type="http://schemas.openxmlformats.org/officeDocument/2006/relationships/hyperlink" Target="http://www.jpbliberty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JPB Liberty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 smtClean="0"/>
              <a:t>Web 3.0 Litigation Funding</a:t>
            </a:r>
          </a:p>
          <a:p>
            <a:r>
              <a:rPr lang="en-US" dirty="0" smtClean="0"/>
              <a:t>Using </a:t>
            </a:r>
            <a:r>
              <a:rPr lang="en-US" dirty="0"/>
              <a:t>Web 3.0 technology and financing to defend the Crypto Industry</a:t>
            </a:r>
          </a:p>
        </p:txBody>
      </p:sp>
    </p:spTree>
    <p:extLst>
      <p:ext uri="{BB962C8B-B14F-4D97-AF65-F5344CB8AC3E}">
        <p14:creationId xmlns:p14="http://schemas.microsoft.com/office/powerpoint/2010/main" val="18901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16" y="1590610"/>
            <a:ext cx="4506797" cy="151080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72"/>
            <a:ext cx="12192000" cy="6875472"/>
          </a:xfrm>
        </p:spPr>
      </p:pic>
    </p:spTree>
    <p:extLst>
      <p:ext uri="{BB962C8B-B14F-4D97-AF65-F5344CB8AC3E}">
        <p14:creationId xmlns:p14="http://schemas.microsoft.com/office/powerpoint/2010/main" val="151405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5624" y="365125"/>
            <a:ext cx="7828175" cy="1325563"/>
          </a:xfrm>
        </p:spPr>
        <p:txBody>
          <a:bodyPr/>
          <a:lstStyle/>
          <a:p>
            <a:r>
              <a:rPr lang="en-US" b="1" dirty="0" smtClean="0"/>
              <a:t>Our Mission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sz="3200" dirty="0"/>
              <a:t>JPB Liberty seeks to preserve freedom and liberty in the online world. </a:t>
            </a:r>
          </a:p>
          <a:p>
            <a:pPr fontAlgn="base"/>
            <a:r>
              <a:rPr lang="en-US" sz="3200" dirty="0" err="1"/>
              <a:t>Decentralised</a:t>
            </a:r>
            <a:r>
              <a:rPr lang="en-US" sz="3200" dirty="0"/>
              <a:t>, distributed applications &amp; projects and cryptocurrencies represent the future of online freedom, privacy and democracy - a Web 3.0. </a:t>
            </a:r>
          </a:p>
          <a:p>
            <a:pPr fontAlgn="base"/>
            <a:r>
              <a:rPr lang="en-US" sz="3200" dirty="0"/>
              <a:t>JBP Liberty has been established to fund class action litigation against those who attack the Crypto Industry unlawfully and other wide scale abuses of power.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6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868" y="365125"/>
            <a:ext cx="7601932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What is Web 3.0 Litigation Funding</a:t>
            </a:r>
            <a:r>
              <a:rPr lang="en-US" sz="4000" b="1" dirty="0" smtClean="0"/>
              <a:t>?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868716"/>
              </p:ext>
            </p:extLst>
          </p:nvPr>
        </p:nvGraphicFramePr>
        <p:xfrm>
          <a:off x="0" y="1690688"/>
          <a:ext cx="6023729" cy="4794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95827" y="1432874"/>
            <a:ext cx="6391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Enables “No Win No Pay” Class Actions outside the US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JPB Liberty pays all costs of litigation and manages lawyers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Funded by token sale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Token holders get 25% of total damages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smtClean="0"/>
              <a:t>Tokens are </a:t>
            </a:r>
            <a:r>
              <a:rPr lang="en-US" sz="2400" dirty="0" smtClean="0"/>
              <a:t>listed on exchange(s) providing liquidity as case progresses </a:t>
            </a:r>
            <a:r>
              <a:rPr lang="en-US" sz="2400" smtClean="0"/>
              <a:t>through Courts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Litigation funding (including token sale) exempt from Australian securities laws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17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4" y="365125"/>
            <a:ext cx="7856456" cy="1325563"/>
          </a:xfrm>
        </p:spPr>
        <p:txBody>
          <a:bodyPr/>
          <a:lstStyle/>
          <a:p>
            <a:r>
              <a:rPr lang="en-US" b="1" dirty="0" smtClean="0"/>
              <a:t>Class Action Against Facebook &amp; Google’s Crypto Ad Ban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8297"/>
          </a:xfrm>
        </p:spPr>
        <p:txBody>
          <a:bodyPr/>
          <a:lstStyle/>
          <a:p>
            <a:r>
              <a:rPr lang="en-US" dirty="0" smtClean="0"/>
              <a:t>Ban breaches Australian Competition Law (anti-trust)</a:t>
            </a:r>
          </a:p>
          <a:p>
            <a:pPr lvl="1"/>
            <a:r>
              <a:rPr lang="en-US" dirty="0" smtClean="0"/>
              <a:t>Crypto projects affected by ban are competitors of Facebook &amp; Google</a:t>
            </a:r>
          </a:p>
          <a:p>
            <a:pPr lvl="1"/>
            <a:r>
              <a:rPr lang="en-US" dirty="0" smtClean="0"/>
              <a:t>Facebook &amp; Google (AU subsidiaries and US/Irish parents) can be sued for worldwide damages</a:t>
            </a:r>
          </a:p>
          <a:p>
            <a:r>
              <a:rPr lang="en-US" dirty="0" smtClean="0"/>
              <a:t>Who has a claim?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nyone worldwide in the Crypto Industry </a:t>
            </a:r>
          </a:p>
          <a:p>
            <a:pPr lvl="1"/>
            <a:r>
              <a:rPr lang="en-US" dirty="0" smtClean="0"/>
              <a:t>Anyone worldwide who owned cryptocurrency when bans were announced</a:t>
            </a:r>
          </a:p>
          <a:p>
            <a:r>
              <a:rPr lang="en-US" dirty="0" smtClean="0"/>
              <a:t>What does it cost to join?</a:t>
            </a:r>
          </a:p>
          <a:p>
            <a:pPr lvl="1"/>
            <a:r>
              <a:rPr lang="en-US" dirty="0" smtClean="0"/>
              <a:t>Nothing </a:t>
            </a:r>
            <a:r>
              <a:rPr lang="mr-IN" dirty="0" smtClean="0"/>
              <a:t>–</a:t>
            </a:r>
            <a:r>
              <a:rPr lang="en-US" dirty="0" smtClean="0"/>
              <a:t> Its No Win No Pay</a:t>
            </a:r>
          </a:p>
          <a:p>
            <a:pPr lvl="1"/>
            <a:r>
              <a:rPr lang="en-US" dirty="0" smtClean="0"/>
              <a:t>Bonus tokens for signing up</a:t>
            </a:r>
          </a:p>
          <a:p>
            <a:pPr lvl="2"/>
            <a:r>
              <a:rPr lang="en-US" dirty="0" smtClean="0"/>
              <a:t>the bigger the claim the more bonus tokens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437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1144" y="270857"/>
            <a:ext cx="8645165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Web 3.0: A threat to Facebook &amp; Google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Google &amp; Facebook’s strategic business model is to buy promising tech companies before they get big enough to be serious competitors</a:t>
            </a:r>
          </a:p>
          <a:p>
            <a:pPr lvl="1"/>
            <a:r>
              <a:rPr lang="en-US" dirty="0" smtClean="0"/>
              <a:t>Gets around traditional anti-trust merger rules</a:t>
            </a:r>
          </a:p>
          <a:p>
            <a:pPr lvl="1"/>
            <a:r>
              <a:rPr lang="en-US" dirty="0" smtClean="0"/>
              <a:t>Both have bought hundreds of companies</a:t>
            </a:r>
          </a:p>
          <a:p>
            <a:r>
              <a:rPr lang="en-US" dirty="0" smtClean="0"/>
              <a:t>Web 3.0 represents competitors who can’t be bought!</a:t>
            </a:r>
          </a:p>
          <a:p>
            <a:pPr lvl="1"/>
            <a:r>
              <a:rPr lang="en-US" dirty="0" err="1" smtClean="0"/>
              <a:t>Decentralised</a:t>
            </a:r>
            <a:r>
              <a:rPr lang="en-US" dirty="0" smtClean="0"/>
              <a:t>, crypto based projects are NOT companies that can be bought</a:t>
            </a:r>
          </a:p>
          <a:p>
            <a:pPr lvl="1"/>
            <a:r>
              <a:rPr lang="en-US" dirty="0" smtClean="0"/>
              <a:t>Utility Tokens do NOT give ownership of business enterprise</a:t>
            </a:r>
          </a:p>
          <a:p>
            <a:pPr lvl="2"/>
            <a:r>
              <a:rPr lang="en-US" dirty="0" smtClean="0"/>
              <a:t>Token value comes from demand (volume of transactions) vs limited supply </a:t>
            </a:r>
            <a:r>
              <a:rPr lang="mr-IN" dirty="0" smtClean="0"/>
              <a:t>–</a:t>
            </a:r>
            <a:r>
              <a:rPr lang="en-US" dirty="0" smtClean="0"/>
              <a:t> not profits</a:t>
            </a:r>
          </a:p>
          <a:p>
            <a:pPr lvl="1"/>
            <a:r>
              <a:rPr lang="en-US" dirty="0" smtClean="0"/>
              <a:t>Initial controlling entities are not for profit foundations </a:t>
            </a:r>
            <a:r>
              <a:rPr lang="mr-IN" dirty="0" smtClean="0"/>
              <a:t>–</a:t>
            </a:r>
            <a:r>
              <a:rPr lang="en-US" dirty="0" smtClean="0"/>
              <a:t> can’t be bought</a:t>
            </a:r>
          </a:p>
          <a:p>
            <a:r>
              <a:rPr lang="en-US" dirty="0" smtClean="0"/>
              <a:t>Web 3.0 is a challenge to Facebook &amp; Google’s core revenue model</a:t>
            </a:r>
          </a:p>
          <a:p>
            <a:pPr lvl="1"/>
            <a:r>
              <a:rPr lang="en-US" dirty="0" err="1" smtClean="0"/>
              <a:t>monetising</a:t>
            </a:r>
            <a:r>
              <a:rPr lang="en-US" dirty="0" smtClean="0"/>
              <a:t> their users’ data via selling advertising (sometimes the data too!)</a:t>
            </a:r>
          </a:p>
        </p:txBody>
      </p:sp>
    </p:spTree>
    <p:extLst>
      <p:ext uri="{BB962C8B-B14F-4D97-AF65-F5344CB8AC3E}">
        <p14:creationId xmlns:p14="http://schemas.microsoft.com/office/powerpoint/2010/main" val="44855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1144" y="186015"/>
            <a:ext cx="8239812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Take a stand against the Crypto Ad Ban!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6232" y="1668601"/>
            <a:ext cx="8598031" cy="1107500"/>
          </a:xfrm>
        </p:spPr>
        <p:txBody>
          <a:bodyPr/>
          <a:lstStyle/>
          <a:p>
            <a:r>
              <a:rPr lang="en-US" dirty="0" smtClean="0"/>
              <a:t>Help defend online freedom, privacy &amp; democracy</a:t>
            </a:r>
          </a:p>
          <a:p>
            <a:r>
              <a:rPr lang="en-US" dirty="0" smtClean="0"/>
              <a:t>Sign up to the class action against Google and Facebook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38" y="2933125"/>
            <a:ext cx="38100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6232" y="5005632"/>
            <a:ext cx="29128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 Details</a:t>
            </a:r>
          </a:p>
          <a:p>
            <a:r>
              <a:rPr lang="en-US" dirty="0" smtClean="0"/>
              <a:t>Andrew Hamilton</a:t>
            </a:r>
          </a:p>
          <a:p>
            <a:r>
              <a:rPr lang="en-US" dirty="0" smtClean="0">
                <a:hlinkClick r:id="rId3"/>
              </a:rPr>
              <a:t>Andrew@jpbliberty.com</a:t>
            </a:r>
            <a:endParaRPr lang="en-US" dirty="0" smtClean="0"/>
          </a:p>
          <a:p>
            <a:r>
              <a:rPr lang="en-US" dirty="0" smtClean="0"/>
              <a:t>054 536 3529</a:t>
            </a:r>
          </a:p>
          <a:p>
            <a:r>
              <a:rPr lang="en-US" dirty="0" smtClean="0">
                <a:hlinkClick r:id="rId4"/>
              </a:rPr>
              <a:t>www.jpbliberty.com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6365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351</Words>
  <Application>Microsoft Macintosh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Calibri Light</vt:lpstr>
      <vt:lpstr>Mangal</vt:lpstr>
      <vt:lpstr>Arial</vt:lpstr>
      <vt:lpstr>Office Theme</vt:lpstr>
      <vt:lpstr>JPB Liberty</vt:lpstr>
      <vt:lpstr>PowerPoint Presentation</vt:lpstr>
      <vt:lpstr>Our Mission</vt:lpstr>
      <vt:lpstr>What is Web 3.0 Litigation Funding?</vt:lpstr>
      <vt:lpstr>Class Action Against Facebook &amp; Google’s Crypto Ad Ban</vt:lpstr>
      <vt:lpstr>Web 3.0: A threat to Facebook &amp; Google</vt:lpstr>
      <vt:lpstr>Take a stand against the Crypto Ad Ban!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JPB Liberty</dc:title>
  <dc:creator>ANDREW HAMILTON</dc:creator>
  <cp:lastModifiedBy>ANDREW HAMILTON</cp:lastModifiedBy>
  <cp:revision>9</cp:revision>
  <dcterms:created xsi:type="dcterms:W3CDTF">2018-06-15T08:53:30Z</dcterms:created>
  <dcterms:modified xsi:type="dcterms:W3CDTF">2018-06-15T11:33:47Z</dcterms:modified>
</cp:coreProperties>
</file>